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99CFF-FA27-4674-BE2A-EC62D3F85C3D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2171AD-47D8-42AC-A3AF-ABDD082C2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014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2171AD-47D8-42AC-A3AF-ABDD082C21A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69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3586-43EE-4729-8526-A8FF97B653A5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DBA27-F86C-4D46-BE52-4CDB2C26B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18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3586-43EE-4729-8526-A8FF97B653A5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DBA27-F86C-4D46-BE52-4CDB2C26B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217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3586-43EE-4729-8526-A8FF97B653A5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DBA27-F86C-4D46-BE52-4CDB2C26B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886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3586-43EE-4729-8526-A8FF97B653A5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DBA27-F86C-4D46-BE52-4CDB2C26B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07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3586-43EE-4729-8526-A8FF97B653A5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DBA27-F86C-4D46-BE52-4CDB2C26B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59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3586-43EE-4729-8526-A8FF97B653A5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DBA27-F86C-4D46-BE52-4CDB2C26B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86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3586-43EE-4729-8526-A8FF97B653A5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DBA27-F86C-4D46-BE52-4CDB2C26B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589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3586-43EE-4729-8526-A8FF97B653A5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DBA27-F86C-4D46-BE52-4CDB2C26B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834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3586-43EE-4729-8526-A8FF97B653A5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DBA27-F86C-4D46-BE52-4CDB2C26B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088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3586-43EE-4729-8526-A8FF97B653A5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DBA27-F86C-4D46-BE52-4CDB2C26B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078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3586-43EE-4729-8526-A8FF97B653A5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DBA27-F86C-4D46-BE52-4CDB2C26B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904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C3586-43EE-4729-8526-A8FF97B653A5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DBA27-F86C-4D46-BE52-4CDB2C26B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212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Washington Capitals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max </a:t>
            </a:r>
            <a:r>
              <a:rPr lang="en-US" dirty="0" err="1" smtClean="0"/>
              <a:t>haldeman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447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981200"/>
            <a:ext cx="6100762" cy="325747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71800" y="10668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effectLst/>
              </a:rPr>
              <a:t>1974/75- 1994/95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9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437" y="938212"/>
            <a:ext cx="5191125" cy="49815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2799" y="685800"/>
            <a:ext cx="196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/>
              </a:rPr>
              <a:t>1995/96 - 2001/02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596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437" y="1114425"/>
            <a:ext cx="5191125" cy="46291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24199" y="413266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effectLst/>
              </a:rPr>
              <a:t>2002/03 - 2006/07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669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1390650"/>
            <a:ext cx="6667500" cy="40767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67000" y="9906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2007 to present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851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0" y="4572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	Alternate Logos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698048"/>
            <a:ext cx="2754677" cy="26384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759" y="4343400"/>
            <a:ext cx="3409950" cy="22505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523" y="4343400"/>
            <a:ext cx="3352800" cy="22990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759" y="1936470"/>
            <a:ext cx="3255818" cy="240000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6470"/>
            <a:ext cx="2825059" cy="251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942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capitals was created by </a:t>
            </a:r>
            <a:r>
              <a:rPr lang="en-US" dirty="0"/>
              <a:t>Abe </a:t>
            </a:r>
            <a:r>
              <a:rPr lang="en-US" dirty="0" err="1"/>
              <a:t>Pollin</a:t>
            </a:r>
            <a:r>
              <a:rPr lang="en-US" dirty="0"/>
              <a:t> who owned the NBA's Baltimore Bullets </a:t>
            </a:r>
            <a:endParaRPr lang="en-US" dirty="0" smtClean="0"/>
          </a:p>
          <a:p>
            <a:r>
              <a:rPr lang="en-US" dirty="0" smtClean="0"/>
              <a:t>The worst team in </a:t>
            </a:r>
            <a:r>
              <a:rPr lang="en-US" dirty="0" err="1" smtClean="0"/>
              <a:t>Nhl</a:t>
            </a:r>
            <a:r>
              <a:rPr lang="en-US" dirty="0" smtClean="0"/>
              <a:t> with a record of 8-67-5</a:t>
            </a:r>
          </a:p>
          <a:p>
            <a:r>
              <a:rPr lang="en-US" dirty="0" smtClean="0">
                <a:effectLst/>
              </a:rPr>
              <a:t>The Capitals played home games at the </a:t>
            </a:r>
            <a:r>
              <a:rPr lang="en-US" smtClean="0"/>
              <a:t>Capital Centre </a:t>
            </a:r>
            <a:r>
              <a:rPr lang="en-US" smtClean="0">
                <a:effectLst/>
              </a:rPr>
              <a:t>from </a:t>
            </a:r>
            <a:r>
              <a:rPr lang="en-US" dirty="0" smtClean="0">
                <a:effectLst/>
              </a:rPr>
              <a:t>1974–1997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3596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think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think that the capitals should go back to the logo with the eagle on it. I think it is a cooler logo and more detail then the one they have now.</a:t>
            </a:r>
          </a:p>
          <a:p>
            <a:r>
              <a:rPr lang="en-US" dirty="0" smtClean="0"/>
              <a:t>Worst: I think the newest one is the worst because it looks exactly the same as the oldest one but it has three stars.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93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115</Words>
  <Application>Microsoft Office PowerPoint</Application>
  <PresentationFormat>On-screen Show (4:3)</PresentationFormat>
  <Paragraphs>15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Washington Capitals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History</vt:lpstr>
      <vt:lpstr>What I think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Anaheim Ducks</dc:title>
  <dc:creator>student</dc:creator>
  <cp:lastModifiedBy>student</cp:lastModifiedBy>
  <cp:revision>4</cp:revision>
  <dcterms:created xsi:type="dcterms:W3CDTF">2011-10-19T12:34:59Z</dcterms:created>
  <dcterms:modified xsi:type="dcterms:W3CDTF">2011-10-19T13:07:39Z</dcterms:modified>
</cp:coreProperties>
</file>